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EA7A-5773-41B8-AF24-E947E3CA2C78}" type="datetimeFigureOut">
              <a:rPr lang="fr-FR" smtClean="0"/>
              <a:pPr/>
              <a:t>01/06/2009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CC93-4B9D-457A-93F7-74305543AD8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EA7A-5773-41B8-AF24-E947E3CA2C78}" type="datetimeFigureOut">
              <a:rPr lang="fr-FR" smtClean="0"/>
              <a:pPr/>
              <a:t>01/06/2009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CC93-4B9D-457A-93F7-74305543AD8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EA7A-5773-41B8-AF24-E947E3CA2C78}" type="datetimeFigureOut">
              <a:rPr lang="fr-FR" smtClean="0"/>
              <a:pPr/>
              <a:t>01/06/2009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CC93-4B9D-457A-93F7-74305543AD8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EA7A-5773-41B8-AF24-E947E3CA2C78}" type="datetimeFigureOut">
              <a:rPr lang="fr-FR" smtClean="0"/>
              <a:pPr/>
              <a:t>01/06/2009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CC93-4B9D-457A-93F7-74305543AD8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EA7A-5773-41B8-AF24-E947E3CA2C78}" type="datetimeFigureOut">
              <a:rPr lang="fr-FR" smtClean="0"/>
              <a:pPr/>
              <a:t>01/06/2009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CC93-4B9D-457A-93F7-74305543AD8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EA7A-5773-41B8-AF24-E947E3CA2C78}" type="datetimeFigureOut">
              <a:rPr lang="fr-FR" smtClean="0"/>
              <a:pPr/>
              <a:t>01/06/2009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CC93-4B9D-457A-93F7-74305543AD8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EA7A-5773-41B8-AF24-E947E3CA2C78}" type="datetimeFigureOut">
              <a:rPr lang="fr-FR" smtClean="0"/>
              <a:pPr/>
              <a:t>01/06/2009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CC93-4B9D-457A-93F7-74305543AD8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EA7A-5773-41B8-AF24-E947E3CA2C78}" type="datetimeFigureOut">
              <a:rPr lang="fr-FR" smtClean="0"/>
              <a:pPr/>
              <a:t>01/06/2009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CC93-4B9D-457A-93F7-74305543AD8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EA7A-5773-41B8-AF24-E947E3CA2C78}" type="datetimeFigureOut">
              <a:rPr lang="fr-FR" smtClean="0"/>
              <a:pPr/>
              <a:t>01/06/2009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CC93-4B9D-457A-93F7-74305543AD8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EA7A-5773-41B8-AF24-E947E3CA2C78}" type="datetimeFigureOut">
              <a:rPr lang="fr-FR" smtClean="0"/>
              <a:pPr/>
              <a:t>01/06/2009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CC93-4B9D-457A-93F7-74305543AD8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EA7A-5773-41B8-AF24-E947E3CA2C78}" type="datetimeFigureOut">
              <a:rPr lang="fr-FR" smtClean="0"/>
              <a:pPr/>
              <a:t>01/06/2009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CC93-4B9D-457A-93F7-74305543AD8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BEA7A-5773-41B8-AF24-E947E3CA2C78}" type="datetimeFigureOut">
              <a:rPr lang="fr-FR" smtClean="0"/>
              <a:pPr/>
              <a:t>01/06/2009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2CC93-4B9D-457A-93F7-74305543AD8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857224" y="1947447"/>
          <a:ext cx="7155449" cy="3357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55449"/>
              </a:tblGrid>
              <a:tr h="767173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err="1" smtClean="0"/>
                        <a:t>What</a:t>
                      </a:r>
                      <a:r>
                        <a:rPr lang="fr-FR" sz="2800" baseline="0" dirty="0" smtClean="0"/>
                        <a:t> to </a:t>
                      </a:r>
                      <a:r>
                        <a:rPr lang="fr-FR" sz="2800" baseline="0" dirty="0" err="1" smtClean="0"/>
                        <a:t>share</a:t>
                      </a:r>
                      <a:r>
                        <a:rPr lang="fr-FR" sz="2800" baseline="0" dirty="0" smtClean="0"/>
                        <a:t> ?</a:t>
                      </a:r>
                      <a:endParaRPr lang="fr-FR" sz="2800" dirty="0"/>
                    </a:p>
                  </a:txBody>
                  <a:tcPr/>
                </a:tc>
              </a:tr>
              <a:tr h="21722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Tools, </a:t>
                      </a:r>
                      <a:r>
                        <a:rPr lang="fr-FR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products</a:t>
                      </a: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services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FR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Methodologies</a:t>
                      </a: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and </a:t>
                      </a:r>
                      <a:r>
                        <a:rPr lang="fr-FR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strategies</a:t>
                      </a: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fr-FR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Specific</a:t>
                      </a: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projects</a:t>
                      </a: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experiences</a:t>
                      </a: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fr-FR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lessons</a:t>
                      </a: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learnt</a:t>
                      </a: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fr-FR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succes</a:t>
                      </a: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stories)</a:t>
                      </a:r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142844" y="642918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</a:rPr>
              <a:t>G</a:t>
            </a:r>
            <a:r>
              <a:rPr lang="fr-FR" sz="2800" dirty="0" smtClean="0">
                <a:solidFill>
                  <a:srgbClr val="0000FF"/>
                </a:solidFill>
              </a:rPr>
              <a:t>roup1</a:t>
            </a:r>
            <a:endParaRPr lang="fr-FR" sz="2800" dirty="0">
              <a:solidFill>
                <a:srgbClr val="0000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786050" y="1142984"/>
            <a:ext cx="428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C00000"/>
                </a:solidFill>
              </a:rPr>
              <a:t>Question 1 </a:t>
            </a:r>
            <a:endParaRPr lang="fr-FR" sz="2800" b="1" dirty="0">
              <a:solidFill>
                <a:srgbClr val="C0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857356" y="214290"/>
            <a:ext cx="692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Second </a:t>
            </a:r>
            <a:r>
              <a:rPr lang="fr-FR" dirty="0" err="1" smtClean="0"/>
              <a:t>regional</a:t>
            </a:r>
            <a:r>
              <a:rPr lang="fr-FR" dirty="0" smtClean="0"/>
              <a:t> </a:t>
            </a:r>
            <a:r>
              <a:rPr lang="fr-FR" dirty="0" err="1" smtClean="0"/>
              <a:t>technical</a:t>
            </a:r>
            <a:r>
              <a:rPr lang="fr-FR" dirty="0" smtClean="0"/>
              <a:t> meeting, 5 7 </a:t>
            </a:r>
            <a:r>
              <a:rPr lang="fr-FR" dirty="0" err="1" smtClean="0"/>
              <a:t>may</a:t>
            </a:r>
            <a:r>
              <a:rPr lang="fr-FR" dirty="0" smtClean="0"/>
              <a:t>, 2014, </a:t>
            </a:r>
            <a:r>
              <a:rPr lang="fr-FR" dirty="0" err="1"/>
              <a:t>W</a:t>
            </a:r>
            <a:r>
              <a:rPr lang="fr-FR" dirty="0" err="1" smtClean="0"/>
              <a:t>orking</a:t>
            </a:r>
            <a:r>
              <a:rPr lang="fr-FR" dirty="0" smtClean="0"/>
              <a:t> group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214282" y="1000108"/>
          <a:ext cx="8715436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3783"/>
                <a:gridCol w="3771653"/>
              </a:tblGrid>
              <a:tr h="285137">
                <a:tc gridSpan="2"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How </a:t>
                      </a:r>
                      <a:r>
                        <a:rPr lang="fr-FR" sz="2800" dirty="0" err="1" smtClean="0"/>
                        <a:t>can</a:t>
                      </a:r>
                      <a:r>
                        <a:rPr lang="fr-FR" sz="2800" baseline="0" dirty="0" smtClean="0"/>
                        <a:t> RTM </a:t>
                      </a:r>
                      <a:r>
                        <a:rPr lang="fr-FR" sz="2800" baseline="0" dirty="0" err="1" smtClean="0"/>
                        <a:t>be</a:t>
                      </a:r>
                      <a:r>
                        <a:rPr lang="fr-FR" sz="2800" baseline="0" dirty="0" smtClean="0"/>
                        <a:t> </a:t>
                      </a:r>
                      <a:r>
                        <a:rPr lang="fr-FR" sz="2800" baseline="0" dirty="0" err="1" smtClean="0"/>
                        <a:t>improved</a:t>
                      </a:r>
                      <a:r>
                        <a:rPr lang="fr-FR" sz="2800" baseline="0" dirty="0" smtClean="0"/>
                        <a:t> ?</a:t>
                      </a:r>
                      <a:endParaRPr lang="fr-FR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677806">
                <a:tc>
                  <a:txBody>
                    <a:bodyPr/>
                    <a:lstStyle/>
                    <a:p>
                      <a:pPr algn="just"/>
                      <a:r>
                        <a:rPr lang="fr-FR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Ideas</a:t>
                      </a:r>
                      <a:r>
                        <a:rPr lang="fr-FR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for joint action </a:t>
                      </a:r>
                      <a:r>
                        <a:rPr lang="fr-FR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under</a:t>
                      </a:r>
                      <a:r>
                        <a:rPr lang="fr-FR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the </a:t>
                      </a:r>
                      <a:r>
                        <a:rPr lang="fr-FR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TNgs</a:t>
                      </a:r>
                      <a:endParaRPr lang="fr-FR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fr-FR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How to </a:t>
                      </a:r>
                      <a:r>
                        <a:rPr lang="fr-FR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improve</a:t>
                      </a:r>
                      <a:r>
                        <a:rPr lang="fr-FR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participation and exchange of information</a:t>
                      </a:r>
                    </a:p>
                  </a:txBody>
                  <a:tcPr/>
                </a:tc>
              </a:tr>
              <a:tr h="2050796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Arial" pitchFamily="34" charset="0"/>
                        <a:buChar char="•"/>
                      </a:pPr>
                      <a:r>
                        <a:rPr lang="fr-FR" sz="2400" dirty="0" err="1" smtClean="0"/>
                        <a:t>Share</a:t>
                      </a:r>
                      <a:r>
                        <a:rPr lang="fr-FR" sz="2400" dirty="0" smtClean="0"/>
                        <a:t> participant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details</a:t>
                      </a:r>
                      <a:r>
                        <a:rPr lang="fr-FR" sz="2400" baseline="0" dirty="0" smtClean="0"/>
                        <a:t> and area of expertise</a:t>
                      </a:r>
                    </a:p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Arial" pitchFamily="34" charset="0"/>
                        <a:buChar char="•"/>
                      </a:pPr>
                      <a:r>
                        <a:rPr lang="fr-FR" sz="2400" baseline="0" dirty="0" err="1" smtClean="0"/>
                        <a:t>Reduce</a:t>
                      </a:r>
                      <a:r>
                        <a:rPr lang="fr-FR" sz="2400" baseline="0" dirty="0" smtClean="0"/>
                        <a:t> the </a:t>
                      </a:r>
                      <a:r>
                        <a:rPr lang="fr-FR" sz="2400" baseline="0" dirty="0" err="1" smtClean="0"/>
                        <a:t>number</a:t>
                      </a:r>
                      <a:r>
                        <a:rPr lang="fr-FR" sz="2400" baseline="0" dirty="0" smtClean="0"/>
                        <a:t> of </a:t>
                      </a:r>
                      <a:r>
                        <a:rPr lang="fr-FR" sz="2400" baseline="0" dirty="0" err="1" smtClean="0"/>
                        <a:t>presentation</a:t>
                      </a:r>
                      <a:r>
                        <a:rPr lang="fr-FR" sz="2400" baseline="0" dirty="0" smtClean="0"/>
                        <a:t>  and </a:t>
                      </a:r>
                      <a:r>
                        <a:rPr lang="fr-FR" sz="2400" baseline="0" dirty="0" err="1" smtClean="0"/>
                        <a:t>increase</a:t>
                      </a:r>
                      <a:r>
                        <a:rPr lang="fr-FR" sz="2400" baseline="0" dirty="0" smtClean="0"/>
                        <a:t> time for discussion</a:t>
                      </a:r>
                    </a:p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Arial" pitchFamily="34" charset="0"/>
                        <a:buChar char="•"/>
                      </a:pPr>
                      <a:r>
                        <a:rPr lang="fr-FR" sz="2400" baseline="0" dirty="0" err="1" smtClean="0"/>
                        <a:t>Add</a:t>
                      </a:r>
                      <a:r>
                        <a:rPr lang="fr-FR" sz="2400" baseline="0" dirty="0" smtClean="0"/>
                        <a:t> and extra </a:t>
                      </a:r>
                      <a:r>
                        <a:rPr lang="fr-FR" sz="2400" baseline="0" dirty="0" err="1" smtClean="0"/>
                        <a:t>day</a:t>
                      </a:r>
                      <a:r>
                        <a:rPr lang="fr-FR" sz="2400" baseline="0" dirty="0" smtClean="0"/>
                        <a:t> for </a:t>
                      </a:r>
                      <a:r>
                        <a:rPr lang="fr-FR" sz="2400" baseline="0" dirty="0" err="1" smtClean="0"/>
                        <a:t>preparing</a:t>
                      </a:r>
                      <a:r>
                        <a:rPr lang="fr-FR" sz="2400" baseline="0" dirty="0" smtClean="0"/>
                        <a:t> meeting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Arial" pitchFamily="34" charset="0"/>
                        <a:buChar char="•"/>
                      </a:pPr>
                      <a:r>
                        <a:rPr lang="fr-FR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Establish</a:t>
                      </a: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milestones</a:t>
                      </a: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fr-FR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schedule</a:t>
                      </a: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 the TNG</a:t>
                      </a:r>
                    </a:p>
                    <a:p>
                      <a:pPr marL="0" algn="l" defTabSz="914400" rtl="0" eaLnBrk="1" latinLnBrk="0" hangingPunct="1"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Arial" pitchFamily="34" charset="0"/>
                        <a:buChar char="•"/>
                      </a:pPr>
                      <a:r>
                        <a:rPr lang="fr-FR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Assign</a:t>
                      </a: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responsibilities</a:t>
                      </a:r>
                      <a:r>
                        <a:rPr lang="fr-FR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the TNG</a:t>
                      </a:r>
                    </a:p>
                  </a:txBody>
                  <a:tcPr/>
                </a:tc>
              </a:tr>
              <a:tr h="208556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714612" y="214290"/>
            <a:ext cx="428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C00000"/>
                </a:solidFill>
              </a:rPr>
              <a:t>Question2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642910" y="1723058"/>
          <a:ext cx="7929618" cy="428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9618"/>
              </a:tblGrid>
              <a:tr h="303143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How to exchange expertise</a:t>
                      </a:r>
                      <a:r>
                        <a:rPr lang="fr-FR" sz="2800" baseline="0" dirty="0" smtClean="0"/>
                        <a:t> (</a:t>
                      </a:r>
                      <a:r>
                        <a:rPr lang="fr-FR" sz="2800" baseline="0" dirty="0" err="1" smtClean="0"/>
                        <a:t>database</a:t>
                      </a:r>
                      <a:r>
                        <a:rPr lang="fr-FR" sz="2800" baseline="0" dirty="0" smtClean="0"/>
                        <a:t> ?)</a:t>
                      </a:r>
                      <a:endParaRPr lang="fr-FR" sz="2800" dirty="0"/>
                    </a:p>
                  </a:txBody>
                  <a:tcPr/>
                </a:tc>
              </a:tr>
              <a:tr h="220224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endParaRPr lang="fr-FR" dirty="0" smtClean="0"/>
                    </a:p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Arial" pitchFamily="34" charset="0"/>
                        <a:buChar char="•"/>
                      </a:pPr>
                      <a:r>
                        <a:rPr lang="fr-FR" sz="2400" dirty="0" err="1" smtClean="0"/>
                        <a:t>Assessemnt</a:t>
                      </a:r>
                      <a:r>
                        <a:rPr lang="fr-FR" sz="2400" dirty="0" smtClean="0"/>
                        <a:t> of 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potential</a:t>
                      </a:r>
                      <a:r>
                        <a:rPr lang="fr-FR" sz="2400" baseline="0" dirty="0" smtClean="0"/>
                        <a:t>  for </a:t>
                      </a:r>
                      <a:r>
                        <a:rPr lang="fr-FR" sz="2400" baseline="0" dirty="0" err="1" smtClean="0"/>
                        <a:t>replication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between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region</a:t>
                      </a:r>
                      <a:endParaRPr lang="fr-FR" sz="2400" baseline="0" dirty="0" smtClean="0"/>
                    </a:p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Arial" pitchFamily="34" charset="0"/>
                        <a:buChar char="•"/>
                      </a:pPr>
                      <a:r>
                        <a:rPr lang="fr-FR" sz="2400" baseline="0" dirty="0" err="1" smtClean="0"/>
                        <a:t>Investigate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possibilty</a:t>
                      </a:r>
                      <a:r>
                        <a:rPr lang="fr-FR" sz="2400" baseline="0" dirty="0" smtClean="0"/>
                        <a:t> for intra </a:t>
                      </a:r>
                      <a:r>
                        <a:rPr lang="fr-FR" sz="2400" baseline="0" dirty="0" err="1" smtClean="0"/>
                        <a:t>acp</a:t>
                      </a:r>
                      <a:r>
                        <a:rPr lang="fr-FR" sz="2400" baseline="0" dirty="0" smtClean="0"/>
                        <a:t> exchanges</a:t>
                      </a:r>
                    </a:p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Arial" pitchFamily="34" charset="0"/>
                        <a:buChar char="•"/>
                      </a:pPr>
                      <a:r>
                        <a:rPr lang="fr-FR" sz="2400" baseline="0" dirty="0" smtClean="0"/>
                        <a:t>Encourage the establishment of open source</a:t>
                      </a:r>
                    </a:p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Arial" pitchFamily="34" charset="0"/>
                        <a:buChar char="•"/>
                      </a:pPr>
                      <a:r>
                        <a:rPr lang="fr-FR" sz="2400" baseline="0" dirty="0" err="1" smtClean="0"/>
                        <a:t>Investiagte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possiblity</a:t>
                      </a:r>
                      <a:r>
                        <a:rPr lang="fr-FR" sz="2400" baseline="0" dirty="0" smtClean="0"/>
                        <a:t> of intra </a:t>
                      </a:r>
                      <a:r>
                        <a:rPr lang="fr-FR" sz="2400" baseline="0" dirty="0" err="1" smtClean="0"/>
                        <a:t>acp</a:t>
                      </a:r>
                      <a:r>
                        <a:rPr lang="fr-FR" sz="2400" baseline="0" dirty="0" smtClean="0"/>
                        <a:t> data base</a:t>
                      </a:r>
                    </a:p>
                    <a:p>
                      <a:endParaRPr lang="fr-FR" dirty="0"/>
                    </a:p>
                  </a:txBody>
                  <a:tcPr/>
                </a:tc>
              </a:tr>
              <a:tr h="21398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714612" y="857232"/>
            <a:ext cx="428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C00000"/>
                </a:solidFill>
              </a:rPr>
              <a:t>Question3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571472" y="1142984"/>
          <a:ext cx="8001056" cy="551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056"/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How to use Cap4</a:t>
                      </a:r>
                      <a:r>
                        <a:rPr lang="fr-FR" sz="2800" baseline="0" dirty="0" smtClean="0"/>
                        <a:t> </a:t>
                      </a:r>
                      <a:r>
                        <a:rPr lang="fr-FR" sz="2800" baseline="0" dirty="0" err="1" smtClean="0"/>
                        <a:t>Dev</a:t>
                      </a:r>
                      <a:r>
                        <a:rPr lang="fr-FR" sz="2800" baseline="0" dirty="0" smtClean="0"/>
                        <a:t> for </a:t>
                      </a:r>
                      <a:r>
                        <a:rPr lang="fr-FR" sz="2800" baseline="0" dirty="0" err="1" smtClean="0"/>
                        <a:t>networking</a:t>
                      </a:r>
                      <a:r>
                        <a:rPr lang="fr-FR" sz="2800" baseline="0" dirty="0" smtClean="0"/>
                        <a:t> and coordination ?</a:t>
                      </a:r>
                      <a:endParaRPr lang="fr-FR" sz="2800" dirty="0"/>
                    </a:p>
                  </a:txBody>
                  <a:tcPr/>
                </a:tc>
              </a:tr>
              <a:tr h="28459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FR" sz="2400" dirty="0" err="1" smtClean="0"/>
                        <a:t>Promote</a:t>
                      </a:r>
                      <a:r>
                        <a:rPr lang="fr-FR" sz="2400" dirty="0" smtClean="0"/>
                        <a:t> the use the Cap4</a:t>
                      </a:r>
                      <a:r>
                        <a:rPr lang="fr-FR" sz="2400" baseline="0" dirty="0" smtClean="0"/>
                        <a:t>Dev for </a:t>
                      </a:r>
                      <a:r>
                        <a:rPr lang="fr-FR" sz="2400" baseline="0" dirty="0" err="1" smtClean="0"/>
                        <a:t>archiving</a:t>
                      </a:r>
                      <a:r>
                        <a:rPr lang="fr-FR" sz="2400" baseline="0" dirty="0" smtClean="0"/>
                        <a:t> document and </a:t>
                      </a:r>
                      <a:r>
                        <a:rPr lang="fr-FR" sz="2400" baseline="0" dirty="0" err="1" smtClean="0"/>
                        <a:t>networking</a:t>
                      </a:r>
                      <a:endParaRPr lang="fr-FR" sz="24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fr-FR" sz="24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FR" sz="2400" baseline="0" dirty="0" smtClean="0"/>
                        <a:t>Set </a:t>
                      </a:r>
                      <a:r>
                        <a:rPr lang="fr-FR" sz="2400" baseline="0" dirty="0" err="1" smtClean="0"/>
                        <a:t>targets</a:t>
                      </a:r>
                      <a:r>
                        <a:rPr lang="fr-FR" sz="2400" baseline="0" dirty="0" smtClean="0"/>
                        <a:t> and </a:t>
                      </a:r>
                      <a:r>
                        <a:rPr lang="fr-FR" sz="2400" baseline="0" dirty="0" err="1" smtClean="0"/>
                        <a:t>responsibilities</a:t>
                      </a:r>
                      <a:r>
                        <a:rPr lang="fr-FR" sz="2400" baseline="0" dirty="0" smtClean="0"/>
                        <a:t>  for </a:t>
                      </a:r>
                      <a:r>
                        <a:rPr lang="fr-FR" sz="2400" baseline="0" dirty="0" err="1" smtClean="0"/>
                        <a:t>networking</a:t>
                      </a:r>
                      <a:r>
                        <a:rPr lang="fr-FR" sz="2400" baseline="0" dirty="0" smtClean="0"/>
                        <a:t> and coordination </a:t>
                      </a:r>
                      <a:r>
                        <a:rPr lang="fr-FR" sz="2400" baseline="0" dirty="0" err="1" smtClean="0"/>
                        <a:t>using</a:t>
                      </a:r>
                      <a:r>
                        <a:rPr lang="fr-FR" sz="2400" baseline="0" dirty="0" smtClean="0"/>
                        <a:t> the intra </a:t>
                      </a:r>
                      <a:r>
                        <a:rPr lang="fr-FR" sz="2400" baseline="0" dirty="0" err="1" smtClean="0"/>
                        <a:t>acp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regional</a:t>
                      </a:r>
                      <a:r>
                        <a:rPr lang="fr-FR" sz="2400" baseline="0" dirty="0" smtClean="0"/>
                        <a:t> component communication unit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fr-FR" sz="24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FR" sz="2400" baseline="0" dirty="0" err="1" smtClean="0"/>
                        <a:t>Develop</a:t>
                      </a:r>
                      <a:r>
                        <a:rPr lang="fr-FR" sz="2400" baseline="0" dirty="0" smtClean="0"/>
                        <a:t> web </a:t>
                      </a:r>
                      <a:r>
                        <a:rPr lang="fr-FR" sz="2400" baseline="0" dirty="0" err="1" smtClean="0"/>
                        <a:t>statistic</a:t>
                      </a:r>
                      <a:r>
                        <a:rPr lang="fr-FR" sz="2400" baseline="0" dirty="0" smtClean="0"/>
                        <a:t> to monitor </a:t>
                      </a:r>
                      <a:r>
                        <a:rPr lang="fr-FR" sz="2400" baseline="0" dirty="0" err="1" smtClean="0"/>
                        <a:t>project</a:t>
                      </a:r>
                      <a:r>
                        <a:rPr lang="fr-FR" sz="2400" baseline="0" dirty="0" smtClean="0"/>
                        <a:t> contribution and interaction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fr-FR" sz="2400" baseline="0" dirty="0" smtClean="0"/>
                    </a:p>
                    <a:p>
                      <a:endParaRPr lang="fr-FR" baseline="0" dirty="0" smtClean="0"/>
                    </a:p>
                    <a:p>
                      <a:endParaRPr lang="fr-FR" baseline="0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428860" y="500042"/>
            <a:ext cx="428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C00000"/>
                </a:solidFill>
              </a:rPr>
              <a:t>Question4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285720" y="1285860"/>
          <a:ext cx="8286808" cy="3100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6808"/>
              </a:tblGrid>
              <a:tr h="585629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How </a:t>
                      </a:r>
                      <a:r>
                        <a:rPr lang="fr-FR" sz="2800" dirty="0" err="1" smtClean="0"/>
                        <a:t>can</a:t>
                      </a:r>
                      <a:r>
                        <a:rPr lang="fr-FR" sz="2800" dirty="0" smtClean="0"/>
                        <a:t> the ACP </a:t>
                      </a:r>
                      <a:r>
                        <a:rPr lang="fr-FR" sz="2800" dirty="0" err="1" smtClean="0"/>
                        <a:t>secretariat</a:t>
                      </a:r>
                      <a:r>
                        <a:rPr lang="fr-FR" sz="2800" dirty="0" smtClean="0"/>
                        <a:t> </a:t>
                      </a:r>
                      <a:r>
                        <a:rPr lang="fr-FR" sz="2800" baseline="0" dirty="0" smtClean="0"/>
                        <a:t> </a:t>
                      </a:r>
                      <a:r>
                        <a:rPr lang="fr-FR" sz="2800" baseline="0" dirty="0" err="1" smtClean="0"/>
                        <a:t>assist</a:t>
                      </a:r>
                      <a:r>
                        <a:rPr lang="fr-FR" sz="2800" baseline="0" dirty="0" smtClean="0"/>
                        <a:t> ?</a:t>
                      </a:r>
                      <a:endParaRPr lang="fr-FR" sz="2800" dirty="0"/>
                    </a:p>
                  </a:txBody>
                  <a:tcPr/>
                </a:tc>
              </a:tr>
              <a:tr h="2514761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Arial" pitchFamily="34" charset="0"/>
                        <a:buChar char="•"/>
                      </a:pPr>
                      <a:r>
                        <a:rPr lang="fr-FR" dirty="0" smtClean="0"/>
                        <a:t> </a:t>
                      </a:r>
                      <a:r>
                        <a:rPr lang="fr-FR" sz="2800" dirty="0" err="1" smtClean="0"/>
                        <a:t>Lead</a:t>
                      </a:r>
                      <a:r>
                        <a:rPr lang="fr-FR" sz="2800" baseline="0" dirty="0" smtClean="0"/>
                        <a:t> </a:t>
                      </a:r>
                      <a:r>
                        <a:rPr lang="fr-FR" sz="2800" baseline="0" dirty="0" err="1" smtClean="0"/>
                        <a:t>moderation</a:t>
                      </a:r>
                      <a:r>
                        <a:rPr lang="fr-FR" sz="2800" baseline="0" dirty="0" smtClean="0"/>
                        <a:t> of the TNG</a:t>
                      </a:r>
                    </a:p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Arial" pitchFamily="34" charset="0"/>
                        <a:buChar char="•"/>
                      </a:pPr>
                      <a:r>
                        <a:rPr lang="fr-FR" sz="2800" baseline="0" dirty="0" smtClean="0"/>
                        <a:t> </a:t>
                      </a:r>
                      <a:r>
                        <a:rPr lang="fr-FR" sz="2800" baseline="0" dirty="0" err="1" smtClean="0"/>
                        <a:t>Prepare</a:t>
                      </a:r>
                      <a:r>
                        <a:rPr lang="fr-FR" sz="2800" baseline="0" dirty="0" smtClean="0"/>
                        <a:t> a </a:t>
                      </a:r>
                      <a:r>
                        <a:rPr lang="fr-FR" sz="2800" baseline="0" dirty="0" err="1" smtClean="0"/>
                        <a:t>synthesis</a:t>
                      </a:r>
                      <a:r>
                        <a:rPr lang="fr-FR" sz="2800" baseline="0" dirty="0" smtClean="0"/>
                        <a:t> (</a:t>
                      </a:r>
                      <a:r>
                        <a:rPr lang="fr-FR" sz="2800" baseline="0" dirty="0" err="1" smtClean="0"/>
                        <a:t>annual</a:t>
                      </a:r>
                      <a:r>
                        <a:rPr lang="fr-FR" sz="2800" baseline="0" dirty="0" smtClean="0"/>
                        <a:t> or semi </a:t>
                      </a:r>
                      <a:r>
                        <a:rPr lang="fr-FR" sz="2800" baseline="0" dirty="0" err="1" smtClean="0"/>
                        <a:t>annual</a:t>
                      </a:r>
                      <a:r>
                        <a:rPr lang="fr-FR" sz="2800" baseline="0" dirty="0" smtClean="0"/>
                        <a:t> ????)</a:t>
                      </a:r>
                    </a:p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Arial" pitchFamily="34" charset="0"/>
                        <a:buChar char="•"/>
                      </a:pPr>
                      <a:r>
                        <a:rPr lang="fr-FR" sz="2800" baseline="0" dirty="0" smtClean="0"/>
                        <a:t> </a:t>
                      </a:r>
                      <a:r>
                        <a:rPr lang="fr-FR" sz="2800" baseline="0" dirty="0" err="1" smtClean="0"/>
                        <a:t>Prepare</a:t>
                      </a:r>
                      <a:r>
                        <a:rPr lang="fr-FR" sz="2800" baseline="0" dirty="0" smtClean="0"/>
                        <a:t> a </a:t>
                      </a:r>
                      <a:r>
                        <a:rPr lang="fr-FR" sz="2800" baseline="0" dirty="0" err="1" smtClean="0"/>
                        <a:t>schedule</a:t>
                      </a:r>
                      <a:r>
                        <a:rPr lang="fr-FR" sz="2800" baseline="0" dirty="0" smtClean="0"/>
                        <a:t> for the </a:t>
                      </a:r>
                      <a:r>
                        <a:rPr lang="fr-FR" sz="2800" baseline="0" dirty="0" err="1" smtClean="0"/>
                        <a:t>duration</a:t>
                      </a:r>
                      <a:r>
                        <a:rPr lang="fr-FR" sz="2800" baseline="0" dirty="0" smtClean="0"/>
                        <a:t> of the program</a:t>
                      </a:r>
                      <a:endParaRPr lang="fr-FR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357422" y="500042"/>
            <a:ext cx="428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C00000"/>
                </a:solidFill>
              </a:rPr>
              <a:t>Question 5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211</Words>
  <Application>Microsoft Office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Thème Office</vt:lpstr>
      <vt:lpstr>Slide 1</vt:lpstr>
      <vt:lpstr>Slide 2</vt:lpstr>
      <vt:lpstr>Slide 3</vt:lpstr>
      <vt:lpstr>Slide 4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benoit</dc:creator>
  <cp:lastModifiedBy>Staff</cp:lastModifiedBy>
  <cp:revision>11</cp:revision>
  <dcterms:created xsi:type="dcterms:W3CDTF">2014-05-06T13:51:07Z</dcterms:created>
  <dcterms:modified xsi:type="dcterms:W3CDTF">2009-06-01T05:21:54Z</dcterms:modified>
</cp:coreProperties>
</file>